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9906000" cx="6858000"/>
  <p:notesSz cx="6858000" cy="9144000"/>
  <p:embeddedFontLst>
    <p:embeddedFont>
      <p:font typeface="Roboto Medium"/>
      <p:regular r:id="rId6"/>
      <p:bold r:id="rId7"/>
      <p:italic r:id="rId8"/>
      <p:boldItalic r:id="rId9"/>
    </p:embeddedFont>
    <p:embeddedFont>
      <p:font typeface="Roboto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4" roundtripDataSignature="AMtx7mjeiNZqEs1v2LBMq9yAQPwNuR7G+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bold.fntdata"/><Relationship Id="rId10" Type="http://schemas.openxmlformats.org/officeDocument/2006/relationships/font" Target="fonts/Roboto-regular.fntdata"/><Relationship Id="rId13" Type="http://schemas.openxmlformats.org/officeDocument/2006/relationships/font" Target="fonts/Roboto-boldItalic.fntdata"/><Relationship Id="rId12" Type="http://schemas.openxmlformats.org/officeDocument/2006/relationships/font" Target="fonts/Roboto-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RobotoMedium-boldItalic.fntdata"/><Relationship Id="rId14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font" Target="fonts/RobotoMedium-regular.fntdata"/><Relationship Id="rId7" Type="http://schemas.openxmlformats.org/officeDocument/2006/relationships/font" Target="fonts/RobotoMedium-bold.fntdata"/><Relationship Id="rId8" Type="http://schemas.openxmlformats.org/officeDocument/2006/relationships/font" Target="fonts/RobotoMedium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titolo">
  <p:cSld name="Diapositiva titolo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71717" y="0"/>
            <a:ext cx="7018707" cy="9906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testo verticale" type="vertTx">
  <p:cSld name="VERTICAL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2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1" type="body"/>
          </p:nvPr>
        </p:nvSpPr>
        <p:spPr>
          <a:xfrm rot="5400000">
            <a:off x="286367" y="2822135"/>
            <a:ext cx="6285266" cy="5915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2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2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2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olo e testo verticale" type="vertTitleAndTx">
  <p:cSld name="VERTICAL_TITLE_AND_VERTICAL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3"/>
          <p:cNvSpPr txBox="1"/>
          <p:nvPr>
            <p:ph type="title"/>
          </p:nvPr>
        </p:nvSpPr>
        <p:spPr>
          <a:xfrm rot="5400000">
            <a:off x="1449696" y="3985464"/>
            <a:ext cx="8394877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1" type="body"/>
          </p:nvPr>
        </p:nvSpPr>
        <p:spPr>
          <a:xfrm rot="5400000">
            <a:off x="-1550679" y="2549570"/>
            <a:ext cx="8394877" cy="4350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3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3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contenuto" type="obj">
  <p:cSld name="OBJECT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4"/>
          <p:cNvSpPr txBox="1"/>
          <p:nvPr>
            <p:ph idx="1" type="body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testazione sezione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/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1" type="body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2" name="Google Shape;22;p5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e contenuti" type="twoObj">
  <p:cSld name="TWO_OBJECT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" type="body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2" type="body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fronto" type="twoTxTwoObj">
  <p:cSld name="TWO_OBJECTS_WITH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35" name="Google Shape;35;p7"/>
          <p:cNvSpPr txBox="1"/>
          <p:nvPr>
            <p:ph idx="2" type="body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7"/>
          <p:cNvSpPr txBox="1"/>
          <p:nvPr>
            <p:ph idx="3" type="body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37" name="Google Shape;37;p7"/>
          <p:cNvSpPr txBox="1"/>
          <p:nvPr>
            <p:ph idx="4" type="body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titolo" type="titleOnly">
  <p:cSld name="TITLE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8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uota" type="blank">
  <p:cSld name="BLANK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to con didascalia" type="objTx">
  <p:cSld name="OBJECT_WITH_CAPTION_TEX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/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" type="body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53" name="Google Shape;53;p10"/>
          <p:cNvSpPr txBox="1"/>
          <p:nvPr>
            <p:ph idx="2" type="body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54" name="Google Shape;54;p10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0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magine con didascalia" type="picTx">
  <p:cSld name="PICTURE_WITH_CAPTION_TEX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/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1"/>
          <p:cNvSpPr/>
          <p:nvPr>
            <p:ph idx="2" type="pic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</p:sp>
      <p:sp>
        <p:nvSpPr>
          <p:cNvPr id="60" name="Google Shape;60;p11"/>
          <p:cNvSpPr txBox="1"/>
          <p:nvPr>
            <p:ph idx="1" type="body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1" name="Google Shape;61;p11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1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3.png"/><Relationship Id="rId5" Type="http://schemas.openxmlformats.org/officeDocument/2006/relationships/image" Target="../media/image7.png"/><Relationship Id="rId6" Type="http://schemas.openxmlformats.org/officeDocument/2006/relationships/image" Target="../media/image4.png"/><Relationship Id="rId7" Type="http://schemas.openxmlformats.org/officeDocument/2006/relationships/image" Target="../media/image2.png"/><Relationship Id="rId8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chemeClr val="accent5"/>
            </a:gs>
            <a:gs pos="68000">
              <a:srgbClr val="DDEAF6"/>
            </a:gs>
            <a:gs pos="100000">
              <a:srgbClr val="DDEAF6"/>
            </a:gs>
          </a:gsLst>
          <a:lin ang="5400000" scaled="0"/>
        </a:gradFill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"/>
          <p:cNvSpPr txBox="1"/>
          <p:nvPr/>
        </p:nvSpPr>
        <p:spPr>
          <a:xfrm>
            <a:off x="1429229" y="2534551"/>
            <a:ext cx="4087800" cy="124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2400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rPr>
              <a:t>Cybersicurezza</a:t>
            </a:r>
            <a:endParaRPr sz="2400">
              <a:solidFill>
                <a:schemeClr val="lt1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1500">
                <a:solidFill>
                  <a:srgbClr val="002060"/>
                </a:solidFill>
                <a:latin typeface="Roboto"/>
                <a:ea typeface="Roboto"/>
                <a:cs typeface="Roboto"/>
                <a:sym typeface="Roboto"/>
              </a:rPr>
              <a:t>Imprese digitali e sicure</a:t>
            </a:r>
            <a:endParaRPr b="1" i="0" sz="1500" u="none" cap="none" strike="noStrike">
              <a:solidFill>
                <a:srgbClr val="002060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>
                <a:solidFill>
                  <a:srgbClr val="002060"/>
                </a:solidFill>
                <a:latin typeface="Roboto Medium"/>
                <a:ea typeface="Roboto Medium"/>
                <a:cs typeface="Roboto Medium"/>
                <a:sym typeface="Roboto Medium"/>
              </a:rPr>
              <a:t>12 ottobre 2023 ore 14:30</a:t>
            </a:r>
            <a:endParaRPr sz="1800">
              <a:solidFill>
                <a:srgbClr val="002060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>
                <a:solidFill>
                  <a:schemeClr val="lt1"/>
                </a:solidFill>
                <a:latin typeface="Roboto Medium"/>
                <a:ea typeface="Roboto Medium"/>
                <a:cs typeface="Roboto Medium"/>
                <a:sym typeface="Roboto Medium"/>
              </a:rPr>
              <a:t>WEBINAR</a:t>
            </a:r>
            <a:endParaRPr sz="1800">
              <a:solidFill>
                <a:schemeClr val="lt1"/>
              </a:solidFill>
              <a:latin typeface="Roboto Medium"/>
              <a:ea typeface="Roboto Medium"/>
              <a:cs typeface="Roboto Medium"/>
              <a:sym typeface="Roboto Medium"/>
            </a:endParaRPr>
          </a:p>
        </p:txBody>
      </p:sp>
      <p:sp>
        <p:nvSpPr>
          <p:cNvPr id="81" name="Google Shape;81;p1"/>
          <p:cNvSpPr txBox="1"/>
          <p:nvPr/>
        </p:nvSpPr>
        <p:spPr>
          <a:xfrm>
            <a:off x="436438" y="4181710"/>
            <a:ext cx="2899200" cy="440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it-IT">
                <a:solidFill>
                  <a:srgbClr val="143957"/>
                </a:solidFill>
                <a:latin typeface="Calibri"/>
                <a:ea typeface="Calibri"/>
                <a:cs typeface="Calibri"/>
                <a:sym typeface="Calibri"/>
              </a:rPr>
              <a:t>In un mondo sempre più digitalizzato e connesso, la cybersicurezza è diventata fondamentale, soprattutto per le imprese che possono subire attacchi informatici. </a:t>
            </a:r>
            <a:endParaRPr sz="1100">
              <a:solidFill>
                <a:srgbClr val="14395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it-IT">
                <a:solidFill>
                  <a:srgbClr val="143957"/>
                </a:solidFill>
                <a:latin typeface="Calibri"/>
                <a:ea typeface="Calibri"/>
                <a:cs typeface="Calibri"/>
                <a:sym typeface="Calibri"/>
              </a:rPr>
              <a:t>Nell’incontro verranno illustrati i principali rischi a cui l’impresa è esposta, le politiche e le scelte strategiche per mettersi al sicuro e proteggere i dati aziendali. </a:t>
            </a:r>
            <a:endParaRPr>
              <a:solidFill>
                <a:srgbClr val="14395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it-IT">
                <a:solidFill>
                  <a:srgbClr val="143957"/>
                </a:solidFill>
                <a:latin typeface="Calibri"/>
                <a:ea typeface="Calibri"/>
                <a:cs typeface="Calibri"/>
                <a:sym typeface="Calibri"/>
              </a:rPr>
              <a:t>Verrà inoltre presentata una panoramica sulle agevolazioni finanziarie disponibili per facilitare la transizione digitale e la sicurezza delle imprese. </a:t>
            </a:r>
            <a:endParaRPr sz="700">
              <a:solidFill>
                <a:srgbClr val="14395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it-IT">
                <a:solidFill>
                  <a:srgbClr val="143957"/>
                </a:solidFill>
                <a:latin typeface="Calibri"/>
                <a:ea typeface="Calibri"/>
                <a:cs typeface="Calibri"/>
                <a:sym typeface="Calibri"/>
              </a:rPr>
              <a:t>Infine la Camera di commercio di Cuneo presenterà i propri servizi, erogati alle imprese del territorio per la digitalizzazione e la cybersecurity. </a:t>
            </a:r>
            <a:endParaRPr>
              <a:solidFill>
                <a:srgbClr val="14395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14395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1"/>
          <p:cNvSpPr txBox="1"/>
          <p:nvPr/>
        </p:nvSpPr>
        <p:spPr>
          <a:xfrm>
            <a:off x="3727875" y="4366250"/>
            <a:ext cx="2945400" cy="494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>
                <a:solidFill>
                  <a:srgbClr val="143957"/>
                </a:solidFill>
                <a:latin typeface="Calibri"/>
                <a:ea typeface="Calibri"/>
                <a:cs typeface="Calibri"/>
                <a:sym typeface="Calibri"/>
              </a:rPr>
              <a:t>Saluti istituzionali</a:t>
            </a:r>
            <a:endParaRPr b="1">
              <a:solidFill>
                <a:srgbClr val="14395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i="1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just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b="1" lang="it-IT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Cybersicurezza: imprese digitali e sicure</a:t>
            </a:r>
            <a:br>
              <a:rPr b="1" lang="it-IT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i="1" lang="it-IT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Gregorio D’Agostino- ENEA, partner I-Nest</a:t>
            </a:r>
            <a:endParaRPr i="1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just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SzPts val="1100"/>
              <a:buNone/>
            </a:pPr>
            <a:r>
              <a:rPr b="1" lang="it-IT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Le agevolazioni finanziarie a supporto dell’innovazione</a:t>
            </a:r>
            <a:br>
              <a:rPr b="1" lang="it-IT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i="1" lang="it-IT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Andrea Morelli - Warrant Hub (Tinexta Group), partner I-NEST</a:t>
            </a:r>
            <a:endParaRPr i="1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just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SzPts val="1100"/>
              <a:buNone/>
            </a:pPr>
            <a:r>
              <a:rPr b="1" lang="it-IT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Presentazione dei servizi camerali sulla cybersicurezza</a:t>
            </a:r>
            <a:endParaRPr b="1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just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SzPts val="1100"/>
              <a:buNone/>
            </a:pPr>
            <a:r>
              <a:rPr b="1" lang="it-IT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Testimonianza aziendale</a:t>
            </a:r>
            <a:endParaRPr b="1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just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SzPts val="1100"/>
              <a:buNone/>
            </a:pPr>
            <a:r>
              <a:rPr b="1" lang="it-IT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Conclusioni</a:t>
            </a:r>
            <a:br>
              <a:rPr b="1" lang="it-IT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just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i="1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just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i="1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just">
              <a:lnSpc>
                <a:spcPct val="107916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3" name="Google Shape;83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438606" y="4703398"/>
            <a:ext cx="34576" cy="394163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4" name="Google Shape;84;p1"/>
          <p:cNvGrpSpPr/>
          <p:nvPr/>
        </p:nvGrpSpPr>
        <p:grpSpPr>
          <a:xfrm>
            <a:off x="534626" y="9004166"/>
            <a:ext cx="2702849" cy="226224"/>
            <a:chOff x="2004618" y="6392503"/>
            <a:chExt cx="2809322" cy="255390"/>
          </a:xfrm>
        </p:grpSpPr>
        <p:pic>
          <p:nvPicPr>
            <p:cNvPr id="85" name="Google Shape;85;p1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2004618" y="6392503"/>
              <a:ext cx="1267132" cy="2553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Immagine che contiene testo&#10;&#10;Descrizione generata automaticamente" id="86" name="Google Shape;86;p1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3398172" y="6392503"/>
              <a:ext cx="1415768" cy="23372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descr="Immagine che contiene nero, oscurità&#10;&#10;Descrizione generata automaticamente" id="87" name="Google Shape;87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473173" y="8947729"/>
            <a:ext cx="1234042" cy="251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517014" y="8886275"/>
            <a:ext cx="944326" cy="313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4835225" y="8917014"/>
            <a:ext cx="489081" cy="3133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i Office">
  <a:themeElements>
    <a:clrScheme name="Tema di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2023-01-26T09:13:40Z</dcterms:created>
  <dc:creator>Paola D'Addezio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0x010100BCD0489046C60945AC081BA40720BD49</vt:lpwstr>
  </property>
  <property fmtid="{D5CDD505-2E9C-101B-9397-08002B2CF9AE}" pid="3" name="_dlc_DocIdItemGuid">
    <vt:lpwstr>1369e4f2-b731-45ad-b6dd-aaa988e57888</vt:lpwstr>
  </property>
  <property fmtid="{D5CDD505-2E9C-101B-9397-08002B2CF9AE}" pid="4" name="MediaServiceImageTags">
    <vt:lpwstr/>
  </property>
</Properties>
</file>